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2" d="100"/>
          <a:sy n="92" d="100"/>
        </p:scale>
        <p:origin x="996" y="-5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79FF3BAC-F3B0-49B4-8DA2-69ED0A85F28F}"/>
    <pc:docChg chg="modSld">
      <pc:chgData name="Varvara Lazarenko" userId="455ccbb12fa3194e" providerId="LiveId" clId="{79FF3BAC-F3B0-49B4-8DA2-69ED0A85F28F}" dt="2025-01-21T13:43:25.505" v="5" actId="20577"/>
      <pc:docMkLst>
        <pc:docMk/>
      </pc:docMkLst>
      <pc:sldChg chg="modSp mod">
        <pc:chgData name="Varvara Lazarenko" userId="455ccbb12fa3194e" providerId="LiveId" clId="{79FF3BAC-F3B0-49B4-8DA2-69ED0A85F28F}" dt="2025-01-21T13:43:07.458" v="1" actId="20577"/>
        <pc:sldMkLst>
          <pc:docMk/>
          <pc:sldMk cId="0" sldId="256"/>
        </pc:sldMkLst>
        <pc:spChg chg="mod">
          <ac:chgData name="Varvara Lazarenko" userId="455ccbb12fa3194e" providerId="LiveId" clId="{79FF3BAC-F3B0-49B4-8DA2-69ED0A85F28F}" dt="2025-01-21T13:43:07.458" v="1" actId="20577"/>
          <ac:spMkLst>
            <pc:docMk/>
            <pc:sldMk cId="0" sldId="256"/>
            <ac:spMk id="92" creationId="{00000000-0000-0000-0000-000000000000}"/>
          </ac:spMkLst>
        </pc:spChg>
      </pc:sldChg>
      <pc:sldChg chg="modSp mod">
        <pc:chgData name="Varvara Lazarenko" userId="455ccbb12fa3194e" providerId="LiveId" clId="{79FF3BAC-F3B0-49B4-8DA2-69ED0A85F28F}" dt="2025-01-21T13:43:25.505" v="5" actId="20577"/>
        <pc:sldMkLst>
          <pc:docMk/>
          <pc:sldMk cId="0" sldId="257"/>
        </pc:sldMkLst>
        <pc:spChg chg="mod">
          <ac:chgData name="Varvara Lazarenko" userId="455ccbb12fa3194e" providerId="LiveId" clId="{79FF3BAC-F3B0-49B4-8DA2-69ED0A85F28F}" dt="2025-01-21T13:43:25.505" v="5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1-26T17:06:11.504" v="1733" actId="1035"/>
      <pc:docMkLst>
        <pc:docMk/>
      </pc:docMkLst>
      <pc:sldChg chg="delSp modSp mod">
        <pc:chgData name="Varvara Lazarenko" userId="455ccbb12fa3194e" providerId="LiveId" clId="{812A0C20-627E-462D-A089-8A5D6F711F8F}" dt="2024-11-26T17:06:11.504" v="1733" actId="1035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51.993" v="1729" actId="20577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107" creationId="{00000000-0000-0000-0000-000000000000}"/>
          </ac:spMkLst>
        </pc:spChg>
      </pc:sldChg>
      <pc:sldChg chg="addSp modSp mod modNotes">
        <pc:chgData name="Varvara Lazarenko" userId="455ccbb12fa3194e" providerId="LiveId" clId="{812A0C20-627E-462D-A089-8A5D6F711F8F}" dt="2024-10-28T17:26:38.652" v="1220" actId="1036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o.msu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82799"/>
            <a:ext cx="21735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14486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74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68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11728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82052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11728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46952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10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116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societal and business aspects of biotech/medical innovations and enthusiastic about using scientific knowledge to create practical, real-world solutions in healthcare.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With a strong biomedical foundation and a keen interest in business, I envision a career in business development, product management, health technology assessment (HTA), value assessment, and health economics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82799"/>
            <a:ext cx="10260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354644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78127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4032951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533694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792724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494869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621694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70160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4232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40119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887794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621694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70169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42328" y="86509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29" name="Google Shape;129;p2"/>
          <p:cNvSpPr txBox="1"/>
          <p:nvPr/>
        </p:nvSpPr>
        <p:spPr>
          <a:xfrm>
            <a:off x="342330" y="92084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342328" y="94361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91547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9153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698</Words>
  <Application>Microsoft Office PowerPoint</Application>
  <PresentationFormat>Custom</PresentationFormat>
  <Paragraphs>86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2025-01-21T13:43:25Z</dcterms:modified>
</cp:coreProperties>
</file>